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61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0" d="100"/>
          <a:sy n="60" d="100"/>
        </p:scale>
        <p:origin x="96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74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3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4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5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8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9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47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2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0648117-8508-4AD5-935E-300FFD6710FF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F3313D5-F623-4E00-8893-EE4529D3B3F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68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nd_goal">
            <a:hlinkClick r:id="" action="ppaction://media"/>
            <a:extLst>
              <a:ext uri="{FF2B5EF4-FFF2-40B4-BE49-F238E27FC236}">
                <a16:creationId xmlns:a16="http://schemas.microsoft.com/office/drawing/2014/main" id="{D1A051F8-DED9-439B-BA1E-87C6BE1E92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52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4553B-0FBC-437D-801E-20EF689391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Blockhead: Mario-Style Platformer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67106-ED6A-41D6-A7F5-2C47BE836B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CSC 471 Final Project</a:t>
            </a:r>
          </a:p>
          <a:p>
            <a:r>
              <a:rPr lang="en-US" dirty="0">
                <a:solidFill>
                  <a:schemeClr val="bg1"/>
                </a:solidFill>
              </a:rPr>
              <a:t>Connor French</a:t>
            </a:r>
          </a:p>
        </p:txBody>
      </p:sp>
    </p:spTree>
    <p:extLst>
      <p:ext uri="{BB962C8B-B14F-4D97-AF65-F5344CB8AC3E}">
        <p14:creationId xmlns:p14="http://schemas.microsoft.com/office/powerpoint/2010/main" val="213678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i.imgur.com/RAmDA.jpg">
            <a:extLst>
              <a:ext uri="{FF2B5EF4-FFF2-40B4-BE49-F238E27FC236}">
                <a16:creationId xmlns:a16="http://schemas.microsoft.com/office/drawing/2014/main" id="{4DCBFD91-62CF-453E-A399-1CA24A430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BF4E2-A2D0-46E4-9B9E-88153334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Concept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DD068E-3ABB-4F2F-AC9D-90C99CD60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idea was to create a platformer similar to 2D Mario games.</a:t>
            </a:r>
          </a:p>
        </p:txBody>
      </p:sp>
    </p:spTree>
    <p:extLst>
      <p:ext uri="{BB962C8B-B14F-4D97-AF65-F5344CB8AC3E}">
        <p14:creationId xmlns:p14="http://schemas.microsoft.com/office/powerpoint/2010/main" val="3905680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early build of the game that met Milestone 1.&#10;&#10;Description generated with high confidence">
            <a:extLst>
              <a:ext uri="{FF2B5EF4-FFF2-40B4-BE49-F238E27FC236}">
                <a16:creationId xmlns:a16="http://schemas.microsoft.com/office/drawing/2014/main" id="{17EFCE48-C3CB-4CE7-ADEC-00AAFD8B45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r="3719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7DBEF-EDF4-4089-8565-1DA4DDA1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614D-1928-41D2-9D3F-B3776504B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Milestone 1: Create main character and platforms; create collision detection for traversal on platforms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Milestone 2: Create basic enemies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End goal: A single level (possibly generated without an end) that contains numerous obstacles and enemies for the character to deal with</a:t>
            </a:r>
          </a:p>
        </p:txBody>
      </p:sp>
    </p:spTree>
    <p:extLst>
      <p:ext uri="{BB962C8B-B14F-4D97-AF65-F5344CB8AC3E}">
        <p14:creationId xmlns:p14="http://schemas.microsoft.com/office/powerpoint/2010/main" val="4111984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sky, outdoor, bench&#10;&#10;Description generated with very high confidence">
            <a:extLst>
              <a:ext uri="{FF2B5EF4-FFF2-40B4-BE49-F238E27FC236}">
                <a16:creationId xmlns:a16="http://schemas.microsoft.com/office/drawing/2014/main" id="{0BD83E48-8845-4F39-B7B8-9A11A0C6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3" r="217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030C9-9157-4B1C-AE7F-0E935414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D38C0-2830-4011-A114-82DB28DB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Collision Errors</a:t>
            </a:r>
          </a:p>
          <a:p>
            <a:r>
              <a:rPr lang="en-US">
                <a:solidFill>
                  <a:schemeClr val="tx1"/>
                </a:solidFill>
              </a:rPr>
              <a:t>Rendering Too Many Objects</a:t>
            </a:r>
          </a:p>
          <a:p>
            <a:r>
              <a:rPr lang="en-US">
                <a:solidFill>
                  <a:schemeClr val="tx1"/>
                </a:solidFill>
              </a:rPr>
              <a:t>Resizing the Player</a:t>
            </a:r>
          </a:p>
        </p:txBody>
      </p:sp>
    </p:spTree>
    <p:extLst>
      <p:ext uri="{BB962C8B-B14F-4D97-AF65-F5344CB8AC3E}">
        <p14:creationId xmlns:p14="http://schemas.microsoft.com/office/powerpoint/2010/main" val="2603627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 in the sky&#10;&#10;Description generated with very high confidence">
            <a:extLst>
              <a:ext uri="{FF2B5EF4-FFF2-40B4-BE49-F238E27FC236}">
                <a16:creationId xmlns:a16="http://schemas.microsoft.com/office/drawing/2014/main" id="{FC2C1C76-D205-4BDB-81D8-B6377D5DC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r="275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549E29-E797-4A00-B030-3AB01640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609E9FA-BDDE-45C4-8F5E-974D4208D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7E529-E43B-4948-B3C4-7F6B806F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7902C-A6B0-48AD-8DFF-B705A8BB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56D1A-C70E-4AA7-8734-821F79D6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Adding On-Screen Text</a:t>
            </a:r>
          </a:p>
          <a:p>
            <a:r>
              <a:rPr lang="en-US">
                <a:solidFill>
                  <a:schemeClr val="tx1"/>
                </a:solidFill>
              </a:rPr>
              <a:t>Adding aerial enemies/platforms</a:t>
            </a:r>
          </a:p>
          <a:p>
            <a:r>
              <a:rPr lang="en-US">
                <a:solidFill>
                  <a:schemeClr val="tx1"/>
                </a:solidFill>
              </a:rPr>
              <a:t>Creating multiple levels</a:t>
            </a:r>
          </a:p>
        </p:txBody>
      </p:sp>
    </p:spTree>
    <p:extLst>
      <p:ext uri="{BB962C8B-B14F-4D97-AF65-F5344CB8AC3E}">
        <p14:creationId xmlns:p14="http://schemas.microsoft.com/office/powerpoint/2010/main" val="52769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</TotalTime>
  <Words>94</Words>
  <Application>Microsoft Office PowerPoint</Application>
  <PresentationFormat>Widescreen</PresentationFormat>
  <Paragraphs>19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Retrospect</vt:lpstr>
      <vt:lpstr>Blockhead: Mario-Style Platformer</vt:lpstr>
      <vt:lpstr>Concept</vt:lpstr>
      <vt:lpstr>Milestones</vt:lpstr>
      <vt:lpstr>Difficulties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Mario-Style Platformer</dc:title>
  <dc:creator>Connor French</dc:creator>
  <cp:lastModifiedBy>Connor French</cp:lastModifiedBy>
  <cp:revision>7</cp:revision>
  <dcterms:created xsi:type="dcterms:W3CDTF">2018-06-12T02:34:45Z</dcterms:created>
  <dcterms:modified xsi:type="dcterms:W3CDTF">2018-06-12T03:32:57Z</dcterms:modified>
</cp:coreProperties>
</file>